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6FDB1"/>
    <a:srgbClr val="FEF0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42" d="100"/>
          <a:sy n="42" d="100"/>
        </p:scale>
        <p:origin x="67" y="8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2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6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6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9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5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0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0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2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8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9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4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3602E-88B4-425A-93BA-44F6AD029A9E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2BD37-E021-47E4-82FE-7ED550103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4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SSPCer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64230"/>
            <a:ext cx="9144000" cy="15192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alibri" panose="020F0502020204030204" pitchFamily="34" charset="0"/>
              </a:rPr>
              <a:t>Summary</a:t>
            </a: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National SSP Survey </a:t>
            </a:r>
            <a:br>
              <a:rPr lang="en-US" b="1" dirty="0" smtClean="0"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on Curriculum &amp; Training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67"/>
            <a:ext cx="9144000" cy="2590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Presentation </a:t>
            </a:r>
            <a:r>
              <a:rPr lang="en-US" dirty="0" smtClean="0"/>
              <a:t>at National </a:t>
            </a:r>
            <a:r>
              <a:rPr lang="en-US" dirty="0" smtClean="0"/>
              <a:t>Convention of the</a:t>
            </a:r>
          </a:p>
          <a:p>
            <a:r>
              <a:rPr lang="en-US" dirty="0" smtClean="0"/>
              <a:t>National Federation of the Blind’s DeafBlind Division Business Meeting</a:t>
            </a:r>
          </a:p>
          <a:p>
            <a:r>
              <a:rPr lang="en-US" dirty="0" smtClean="0"/>
              <a:t>July </a:t>
            </a:r>
            <a:r>
              <a:rPr lang="en-US" dirty="0" smtClean="0"/>
              <a:t>12, 2017</a:t>
            </a:r>
          </a:p>
          <a:p>
            <a:endParaRPr lang="en-US" dirty="0"/>
          </a:p>
          <a:p>
            <a:r>
              <a:rPr lang="en-US" dirty="0" smtClean="0"/>
              <a:t>Katherine Gabry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Gasaway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Languages Used 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Sign Language = 94%</a:t>
            </a:r>
          </a:p>
          <a:p>
            <a:r>
              <a:rPr lang="en-US" dirty="0" smtClean="0"/>
              <a:t>Tactile American Sign Language = 85%</a:t>
            </a:r>
          </a:p>
          <a:p>
            <a:r>
              <a:rPr lang="en-US" dirty="0" smtClean="0"/>
              <a:t>Spoken English = 63%</a:t>
            </a:r>
          </a:p>
          <a:p>
            <a:r>
              <a:rPr lang="en-US" dirty="0" smtClean="0"/>
              <a:t>Touch communication systems = 56%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78067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States with the Highest SSP Survey Response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47206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Washington State = 20%</a:t>
            </a:r>
          </a:p>
          <a:p>
            <a:r>
              <a:rPr lang="en-US" dirty="0" smtClean="0"/>
              <a:t>New Jersey = 12%</a:t>
            </a:r>
          </a:p>
          <a:p>
            <a:r>
              <a:rPr lang="en-US" dirty="0" smtClean="0"/>
              <a:t>New York, Maryland, Ohio = 10% each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800" b="1" dirty="0" smtClean="0"/>
              <a:t>Pockets of SSP Services</a:t>
            </a:r>
          </a:p>
          <a:p>
            <a:r>
              <a:rPr lang="en-US" dirty="0" smtClean="0"/>
              <a:t>Seattle</a:t>
            </a:r>
          </a:p>
          <a:p>
            <a:r>
              <a:rPr lang="en-US" dirty="0" smtClean="0"/>
              <a:t>New York – New Jersey metropolitan area</a:t>
            </a:r>
          </a:p>
          <a:p>
            <a:r>
              <a:rPr lang="en-US" dirty="0" smtClean="0"/>
              <a:t>Washington, DC metropolitan area</a:t>
            </a:r>
          </a:p>
          <a:p>
            <a:r>
              <a:rPr lang="en-US" dirty="0" smtClean="0"/>
              <a:t>Ohio</a:t>
            </a:r>
          </a:p>
          <a:p>
            <a:r>
              <a:rPr lang="en-US" dirty="0" smtClean="0"/>
              <a:t>Smaller pockets in Florida, California, Minnesota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Typical SSP Activities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Shopping</a:t>
            </a:r>
          </a:p>
          <a:p>
            <a:r>
              <a:rPr lang="en-US" dirty="0" smtClean="0"/>
              <a:t>Errands</a:t>
            </a:r>
          </a:p>
          <a:p>
            <a:r>
              <a:rPr lang="en-US" dirty="0" smtClean="0"/>
              <a:t>Travel</a:t>
            </a:r>
          </a:p>
          <a:p>
            <a:r>
              <a:rPr lang="en-US" dirty="0" smtClean="0"/>
              <a:t>Workshops/trainings</a:t>
            </a:r>
          </a:p>
          <a:p>
            <a:r>
              <a:rPr lang="en-US" dirty="0" smtClean="0"/>
              <a:t>Conferences</a:t>
            </a:r>
          </a:p>
          <a:p>
            <a:r>
              <a:rPr lang="en-US" dirty="0" smtClean="0"/>
              <a:t>Medical appointments</a:t>
            </a:r>
          </a:p>
          <a:p>
            <a:r>
              <a:rPr lang="en-US" dirty="0" smtClean="0"/>
              <a:t>Social activities</a:t>
            </a:r>
          </a:p>
          <a:p>
            <a:r>
              <a:rPr lang="en-US" dirty="0" smtClean="0"/>
              <a:t>Clubs/organizations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SSP Training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70% of the SSPs said they learned their skills in a variety of ways: from </a:t>
            </a:r>
            <a:r>
              <a:rPr lang="en-US" dirty="0" smtClean="0"/>
              <a:t>DeafBlind people, </a:t>
            </a:r>
            <a:r>
              <a:rPr lang="en-US" dirty="0"/>
              <a:t>from multiple SSP training workshops and programs, and on their own.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of them – </a:t>
            </a:r>
            <a:r>
              <a:rPr lang="en-US" b="1" i="1" dirty="0" smtClean="0"/>
              <a:t>every one </a:t>
            </a:r>
            <a:r>
              <a:rPr lang="en-US" dirty="0" smtClean="0"/>
              <a:t>– felt </a:t>
            </a:r>
            <a:r>
              <a:rPr lang="en-US" dirty="0"/>
              <a:t>that </a:t>
            </a:r>
            <a:r>
              <a:rPr lang="en-US" dirty="0" smtClean="0"/>
              <a:t>DeafBlind people </a:t>
            </a:r>
            <a:r>
              <a:rPr lang="en-US" dirty="0"/>
              <a:t>should be involved in the training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average ranking the SSPs gave their formal training program was 8 out of 10.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4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Core Concepts Surveyed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</a:t>
            </a:r>
            <a:r>
              <a:rPr lang="en-US" dirty="0" smtClean="0"/>
              <a:t>DeafBlind</a:t>
            </a:r>
          </a:p>
          <a:p>
            <a:r>
              <a:rPr lang="en-US" dirty="0" smtClean="0"/>
              <a:t>Role </a:t>
            </a:r>
            <a:r>
              <a:rPr lang="en-US" dirty="0"/>
              <a:t>of the </a:t>
            </a:r>
            <a:r>
              <a:rPr lang="en-US" dirty="0" smtClean="0"/>
              <a:t>SSP</a:t>
            </a:r>
          </a:p>
          <a:p>
            <a:r>
              <a:rPr lang="en-US" dirty="0" smtClean="0"/>
              <a:t>Providing </a:t>
            </a:r>
            <a:r>
              <a:rPr lang="en-US" dirty="0"/>
              <a:t>Visual &amp; Environmental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Practicing Skills</a:t>
            </a:r>
          </a:p>
          <a:p>
            <a:r>
              <a:rPr lang="en-US" dirty="0" smtClean="0"/>
              <a:t>Mobility </a:t>
            </a:r>
            <a:r>
              <a:rPr lang="en-US" dirty="0"/>
              <a:t>&amp; Safe </a:t>
            </a:r>
            <a:r>
              <a:rPr lang="en-US" dirty="0" smtClean="0"/>
              <a:t>Travel</a:t>
            </a:r>
          </a:p>
          <a:p>
            <a:r>
              <a:rPr lang="en-US" dirty="0" smtClean="0"/>
              <a:t>DeafBlind Culture</a:t>
            </a:r>
          </a:p>
          <a:p>
            <a:r>
              <a:rPr lang="en-US" dirty="0" smtClean="0"/>
              <a:t>SSP Environments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Professional </a:t>
            </a:r>
            <a:r>
              <a:rPr lang="en-US" dirty="0" smtClean="0"/>
              <a:t>SSP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Where SSPs Wanted More Training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forms of communication &amp; communication styles, including specifically touch communications (</a:t>
            </a:r>
            <a:r>
              <a:rPr lang="en-US" dirty="0" err="1" smtClean="0"/>
              <a:t>ProTactile</a:t>
            </a:r>
            <a:r>
              <a:rPr lang="en-US" dirty="0" smtClean="0"/>
              <a:t>, </a:t>
            </a:r>
            <a:r>
              <a:rPr lang="en-US" dirty="0" smtClean="0"/>
              <a:t>Haptics)</a:t>
            </a:r>
          </a:p>
          <a:p>
            <a:r>
              <a:rPr lang="en-US" dirty="0"/>
              <a:t>R</a:t>
            </a:r>
            <a:r>
              <a:rPr lang="en-US" dirty="0" smtClean="0"/>
              <a:t>eal-life practice</a:t>
            </a:r>
          </a:p>
          <a:p>
            <a:r>
              <a:rPr lang="en-US" dirty="0" smtClean="0"/>
              <a:t>O&amp;M</a:t>
            </a:r>
          </a:p>
          <a:p>
            <a:r>
              <a:rPr lang="en-US" dirty="0"/>
              <a:t>D</a:t>
            </a:r>
            <a:r>
              <a:rPr lang="en-US" dirty="0" smtClean="0"/>
              <a:t>ealing </a:t>
            </a:r>
            <a:r>
              <a:rPr lang="en-US" dirty="0"/>
              <a:t>with challenging </a:t>
            </a:r>
            <a:r>
              <a:rPr lang="en-US" dirty="0" smtClean="0"/>
              <a:t>situations</a:t>
            </a:r>
          </a:p>
          <a:p>
            <a:r>
              <a:rPr lang="en-US" dirty="0" smtClean="0"/>
              <a:t>Spending more time </a:t>
            </a:r>
            <a:r>
              <a:rPr lang="en-US" dirty="0"/>
              <a:t>with DB </a:t>
            </a:r>
            <a:r>
              <a:rPr lang="en-US" dirty="0" smtClean="0"/>
              <a:t>mentors</a:t>
            </a:r>
          </a:p>
          <a:p>
            <a:r>
              <a:rPr lang="en-US" dirty="0" smtClean="0"/>
              <a:t>Setting boundaries </a:t>
            </a:r>
          </a:p>
          <a:p>
            <a:r>
              <a:rPr lang="en-US" dirty="0"/>
              <a:t>T</a:t>
            </a:r>
            <a:r>
              <a:rPr lang="en-US" dirty="0" smtClean="0"/>
              <a:t>aking </a:t>
            </a:r>
            <a:r>
              <a:rPr lang="en-US" dirty="0"/>
              <a:t>care of </a:t>
            </a:r>
            <a:r>
              <a:rPr lang="en-US" dirty="0" smtClean="0"/>
              <a:t>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SSP Comments on Their Work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</a:t>
            </a:r>
            <a:r>
              <a:rPr lang="en-US" dirty="0"/>
              <a:t>a positive difference</a:t>
            </a:r>
          </a:p>
          <a:p>
            <a:r>
              <a:rPr lang="en-US" dirty="0"/>
              <a:t>P</a:t>
            </a:r>
            <a:r>
              <a:rPr lang="en-US" dirty="0" smtClean="0"/>
              <a:t>roviding </a:t>
            </a:r>
            <a:r>
              <a:rPr lang="en-US" dirty="0"/>
              <a:t>access that leads to inclusion in the greater community</a:t>
            </a:r>
          </a:p>
          <a:p>
            <a:r>
              <a:rPr lang="en-US" dirty="0"/>
              <a:t>E</a:t>
            </a:r>
            <a:r>
              <a:rPr lang="en-US" dirty="0" smtClean="0"/>
              <a:t>xposure </a:t>
            </a:r>
            <a:r>
              <a:rPr lang="en-US" dirty="0"/>
              <a:t>to a rich culture</a:t>
            </a:r>
          </a:p>
          <a:p>
            <a:r>
              <a:rPr lang="en-US" dirty="0"/>
              <a:t>M</a:t>
            </a:r>
            <a:r>
              <a:rPr lang="en-US" dirty="0" smtClean="0"/>
              <a:t>aking </a:t>
            </a:r>
            <a:r>
              <a:rPr lang="en-US" dirty="0"/>
              <a:t>great lifelong friends</a:t>
            </a:r>
          </a:p>
          <a:p>
            <a:r>
              <a:rPr lang="en-US" dirty="0"/>
              <a:t>K</a:t>
            </a:r>
            <a:r>
              <a:rPr lang="en-US" dirty="0" smtClean="0"/>
              <a:t>nowing </a:t>
            </a:r>
            <a:r>
              <a:rPr lang="en-US" dirty="0"/>
              <a:t>that because </a:t>
            </a:r>
            <a:r>
              <a:rPr lang="en-US" dirty="0" smtClean="0"/>
              <a:t>they offered their </a:t>
            </a:r>
            <a:r>
              <a:rPr lang="en-US" dirty="0"/>
              <a:t>time, </a:t>
            </a:r>
            <a:r>
              <a:rPr lang="en-US" dirty="0" smtClean="0"/>
              <a:t>another person can </a:t>
            </a:r>
            <a:r>
              <a:rPr lang="en-US" dirty="0"/>
              <a:t>exercise their rights as an independent, self-empowered individual</a:t>
            </a:r>
          </a:p>
        </p:txBody>
      </p:sp>
    </p:spTree>
    <p:extLst>
      <p:ext uri="{BB962C8B-B14F-4D97-AF65-F5344CB8AC3E}">
        <p14:creationId xmlns:p14="http://schemas.microsoft.com/office/powerpoint/2010/main" val="8003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Are SSPs interested in a national certification?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9067"/>
            <a:ext cx="10515600" cy="3907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90% said</a:t>
            </a:r>
          </a:p>
          <a:p>
            <a:pPr marL="0" indent="0" algn="ctr">
              <a:buNone/>
            </a:pPr>
            <a:r>
              <a:rPr lang="en-US" sz="6600" b="1" dirty="0" smtClean="0">
                <a:latin typeface="Arial Black" panose="020B0A04020102020204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3550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Next Steps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compiling the survey data</a:t>
            </a:r>
          </a:p>
          <a:p>
            <a:r>
              <a:rPr lang="en-US" smtClean="0"/>
              <a:t>Crosstrain interpreters and </a:t>
            </a:r>
            <a:r>
              <a:rPr lang="en-US" dirty="0" smtClean="0"/>
              <a:t>interveners as SSPs</a:t>
            </a:r>
          </a:p>
          <a:p>
            <a:r>
              <a:rPr lang="en-US" dirty="0" smtClean="0"/>
              <a:t>Survey DeafBlind people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ole of the SSP</a:t>
            </a:r>
          </a:p>
          <a:p>
            <a:pPr lvl="1"/>
            <a:r>
              <a:rPr lang="en-US" dirty="0" smtClean="0"/>
              <a:t>Expectations of SSP services</a:t>
            </a:r>
          </a:p>
          <a:p>
            <a:pPr lvl="1"/>
            <a:r>
              <a:rPr lang="en-US" dirty="0" smtClean="0"/>
              <a:t>Training SSPs</a:t>
            </a:r>
          </a:p>
          <a:p>
            <a:r>
              <a:rPr lang="en-US" dirty="0" smtClean="0"/>
              <a:t>Build the National SSP Database</a:t>
            </a:r>
          </a:p>
          <a:p>
            <a:pPr lvl="1"/>
            <a:r>
              <a:rPr lang="en-US" dirty="0" smtClean="0"/>
              <a:t>To use the database, email: </a:t>
            </a:r>
            <a:r>
              <a:rPr lang="en-US" dirty="0" smtClean="0">
                <a:hlinkClick r:id="rId2"/>
              </a:rPr>
              <a:t>NSSPCert@gmail.com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1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47400" cy="1325563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National SSP Survey on Curriculum &amp; Training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Service Provider - SSP</a:t>
            </a:r>
            <a:endParaRPr lang="en-US" dirty="0"/>
          </a:p>
          <a:p>
            <a:r>
              <a:rPr lang="en-US" dirty="0" smtClean="0"/>
              <a:t>Survey d</a:t>
            </a:r>
            <a:r>
              <a:rPr lang="en-US" dirty="0" smtClean="0"/>
              <a:t>eveloped </a:t>
            </a:r>
            <a:r>
              <a:rPr lang="en-US" dirty="0" smtClean="0"/>
              <a:t>by the National SSP Development Alliance (formerly known as the National SSP Task Force)</a:t>
            </a:r>
          </a:p>
          <a:p>
            <a:r>
              <a:rPr lang="en-US" dirty="0" smtClean="0"/>
              <a:t>Survey circulated February – April 2017</a:t>
            </a:r>
          </a:p>
          <a:p>
            <a:pPr lvl="1"/>
            <a:r>
              <a:rPr lang="en-US" dirty="0" smtClean="0"/>
              <a:t>Determine standards for SSP services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etter define 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ole of the SSP</a:t>
            </a:r>
          </a:p>
          <a:p>
            <a:pPr lvl="2"/>
            <a:r>
              <a:rPr lang="en-US" dirty="0" smtClean="0"/>
              <a:t>Training necessary to be a qualified SSP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National SSP Task Force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Started Fall 2015 by Ryan </a:t>
            </a:r>
            <a:r>
              <a:rPr lang="en-US" dirty="0" err="1" smtClean="0"/>
              <a:t>Bondroff</a:t>
            </a:r>
            <a:r>
              <a:rPr lang="en-US" dirty="0" smtClean="0"/>
              <a:t> (Seattle)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Develop a national curriculum and certification process for SSPs</a:t>
            </a:r>
          </a:p>
          <a:p>
            <a:pPr lvl="1"/>
            <a:r>
              <a:rPr lang="en-US" dirty="0" smtClean="0"/>
              <a:t>Develop a term to replace “Support Service Provider”</a:t>
            </a:r>
          </a:p>
          <a:p>
            <a:pPr lvl="2"/>
            <a:r>
              <a:rPr lang="en-US" dirty="0" smtClean="0"/>
              <a:t>More empowering term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tronger awareness to agencies &amp; legislatures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National SSP Task Force officially folded in 2016, but a small group of the original members continued the work of the original Task Force with a new name: the National SSP Development Alliance.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9125"/>
            <a:ext cx="8703733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Helen Keller National Center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Biannual Survey of SSP Programs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recent 2016</a:t>
            </a:r>
          </a:p>
          <a:p>
            <a:r>
              <a:rPr lang="en-US" dirty="0" smtClean="0"/>
              <a:t>29 states and District of Columbia offer a total of 38 SSP programs</a:t>
            </a:r>
          </a:p>
          <a:p>
            <a:r>
              <a:rPr lang="en-US" dirty="0" smtClean="0"/>
              <a:t>Most programs are regional</a:t>
            </a:r>
          </a:p>
          <a:p>
            <a:r>
              <a:rPr lang="en-US" dirty="0" smtClean="0"/>
              <a:t>Approximately 1,200 people served by these 38 SSP programs</a:t>
            </a:r>
          </a:p>
          <a:p>
            <a:r>
              <a:rPr lang="en-US" dirty="0" smtClean="0"/>
              <a:t>HKNC estimates that approximately 2.5 million people live with combined loss of hearing and sight</a:t>
            </a:r>
          </a:p>
          <a:p>
            <a:r>
              <a:rPr lang="en-US" dirty="0" smtClean="0"/>
              <a:t>Only about 1 in 2,000 DeafBlind people have SSP services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9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What did we decide to do?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i="1" dirty="0" smtClean="0"/>
              <a:t>Survey experienced SSPs! </a:t>
            </a:r>
          </a:p>
          <a:p>
            <a:pPr marL="0" indent="0">
              <a:buNone/>
            </a:pPr>
            <a:r>
              <a:rPr lang="en-US" dirty="0" smtClean="0"/>
              <a:t>We defined “experienced SSP” as one who has:</a:t>
            </a:r>
          </a:p>
          <a:p>
            <a:r>
              <a:rPr lang="en-US" dirty="0"/>
              <a:t>W</a:t>
            </a:r>
            <a:r>
              <a:rPr lang="en-US" dirty="0" smtClean="0"/>
              <a:t>orked at least 15 volunteer and/or paid assignments</a:t>
            </a:r>
          </a:p>
          <a:p>
            <a:r>
              <a:rPr lang="en-US" dirty="0"/>
              <a:t>W</a:t>
            </a:r>
            <a:r>
              <a:rPr lang="en-US" dirty="0" smtClean="0"/>
              <a:t>orked with at least 5 different people</a:t>
            </a:r>
          </a:p>
          <a:p>
            <a:r>
              <a:rPr lang="en-US" dirty="0"/>
              <a:t>U</a:t>
            </a:r>
            <a:r>
              <a:rPr lang="en-US" dirty="0" smtClean="0"/>
              <a:t>sed a variety of language, mobility and communication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Development of the Survey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 month process</a:t>
            </a:r>
          </a:p>
          <a:p>
            <a:r>
              <a:rPr lang="en-US" dirty="0" smtClean="0"/>
              <a:t>Established a team of 13 Peer Reviewers </a:t>
            </a:r>
          </a:p>
          <a:p>
            <a:pPr lvl="1"/>
            <a:r>
              <a:rPr lang="en-US" dirty="0" smtClean="0"/>
              <a:t>DeafBlind individuals</a:t>
            </a:r>
          </a:p>
          <a:p>
            <a:pPr lvl="1"/>
            <a:r>
              <a:rPr lang="en-US" dirty="0" smtClean="0"/>
              <a:t>SSPs</a:t>
            </a:r>
          </a:p>
          <a:p>
            <a:pPr lvl="1"/>
            <a:r>
              <a:rPr lang="en-US" dirty="0" smtClean="0"/>
              <a:t>Interpreters</a:t>
            </a:r>
          </a:p>
          <a:p>
            <a:pPr lvl="1"/>
            <a:r>
              <a:rPr lang="en-US" dirty="0" smtClean="0"/>
              <a:t>Family members</a:t>
            </a:r>
          </a:p>
          <a:p>
            <a:r>
              <a:rPr lang="en-US" dirty="0" smtClean="0"/>
              <a:t>Team provided review, creative problem solving, writing, critique, kudos, testing … not once, not twice, but three times!</a:t>
            </a:r>
          </a:p>
          <a:p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DeafBlind people, camps, organizations, SSP programs</a:t>
            </a:r>
          </a:p>
          <a:p>
            <a:pPr lvl="1"/>
            <a:r>
              <a:rPr lang="en-US" dirty="0" smtClean="0"/>
              <a:t>Family, friends</a:t>
            </a:r>
          </a:p>
          <a:p>
            <a:pPr lvl="1"/>
            <a:r>
              <a:rPr lang="en-US" dirty="0" smtClean="0"/>
              <a:t>Email, social media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Survey Content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</a:p>
          <a:p>
            <a:r>
              <a:rPr lang="en-US" dirty="0" smtClean="0"/>
              <a:t>The work of SSPs</a:t>
            </a:r>
          </a:p>
          <a:p>
            <a:r>
              <a:rPr lang="en-US" dirty="0" smtClean="0"/>
              <a:t>How SSPs are trained</a:t>
            </a:r>
          </a:p>
          <a:p>
            <a:r>
              <a:rPr lang="en-US" dirty="0" smtClean="0"/>
              <a:t>Core Concepts SSPs believe are necessary</a:t>
            </a:r>
          </a:p>
          <a:p>
            <a:r>
              <a:rPr lang="en-US" dirty="0" smtClean="0"/>
              <a:t>Challenges on the job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 smtClean="0"/>
              <a:t>274 SSPs took the survey.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37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Demographics of SSPs Who </a:t>
            </a:r>
            <a:r>
              <a:rPr lang="en-US" b="1" dirty="0">
                <a:latin typeface="+mn-lt"/>
              </a:rPr>
              <a:t>T</a:t>
            </a:r>
            <a:r>
              <a:rPr lang="en-US" b="1" dirty="0" smtClean="0">
                <a:latin typeface="+mn-lt"/>
              </a:rPr>
              <a:t>ook Survey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Women = 73%</a:t>
            </a:r>
          </a:p>
          <a:p>
            <a:r>
              <a:rPr lang="en-US" dirty="0" smtClean="0"/>
              <a:t>Men = 26%</a:t>
            </a:r>
          </a:p>
          <a:p>
            <a:endParaRPr lang="en-US" dirty="0"/>
          </a:p>
          <a:p>
            <a:r>
              <a:rPr lang="en-US" dirty="0" smtClean="0"/>
              <a:t>Older than 30 = 87%</a:t>
            </a:r>
          </a:p>
          <a:p>
            <a:r>
              <a:rPr lang="en-US" dirty="0" smtClean="0"/>
              <a:t>Younger than 30 = 12%</a:t>
            </a:r>
          </a:p>
          <a:p>
            <a:r>
              <a:rPr lang="en-US" dirty="0" smtClean="0"/>
              <a:t>Older than 45 = 60%</a:t>
            </a:r>
          </a:p>
          <a:p>
            <a:endParaRPr lang="en-US" dirty="0"/>
          </a:p>
          <a:p>
            <a:r>
              <a:rPr lang="en-US" dirty="0" smtClean="0"/>
              <a:t>Hearing and sighted = 55%</a:t>
            </a:r>
          </a:p>
          <a:p>
            <a:r>
              <a:rPr lang="en-US" dirty="0" smtClean="0"/>
              <a:t>Deaf or </a:t>
            </a:r>
            <a:r>
              <a:rPr lang="en-US" dirty="0" smtClean="0"/>
              <a:t>Hard of Hearing </a:t>
            </a:r>
            <a:r>
              <a:rPr lang="en-US" dirty="0" smtClean="0"/>
              <a:t>= 43%</a:t>
            </a:r>
          </a:p>
          <a:p>
            <a:r>
              <a:rPr lang="en-US" dirty="0" smtClean="0"/>
              <a:t>DeafBlind = 2%</a:t>
            </a:r>
          </a:p>
          <a:p>
            <a:r>
              <a:rPr lang="en-US" dirty="0" smtClean="0"/>
              <a:t>Blind = 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+mn-lt"/>
              </a:rPr>
              <a:t>Longevity of Experience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i="1" dirty="0" smtClean="0"/>
              <a:t>indicates a longtime commitment to the community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43% more than 10 years</a:t>
            </a:r>
          </a:p>
          <a:p>
            <a:r>
              <a:rPr lang="en-US" dirty="0" smtClean="0"/>
              <a:t>20% more than 5 years</a:t>
            </a:r>
          </a:p>
          <a:p>
            <a:endParaRPr lang="en-US" dirty="0"/>
          </a:p>
          <a:p>
            <a:r>
              <a:rPr lang="en-US" dirty="0" smtClean="0"/>
              <a:t>83% report a personal relationship/friendship with someone who is DeafBlind</a:t>
            </a:r>
          </a:p>
        </p:txBody>
      </p:sp>
    </p:spTree>
    <p:extLst>
      <p:ext uri="{BB962C8B-B14F-4D97-AF65-F5344CB8AC3E}">
        <p14:creationId xmlns:p14="http://schemas.microsoft.com/office/powerpoint/2010/main" val="24757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763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Office Theme</vt:lpstr>
      <vt:lpstr> Summary National SSP Survey  on Curriculum &amp; Training</vt:lpstr>
      <vt:lpstr>National SSP Survey on Curriculum &amp; Training</vt:lpstr>
      <vt:lpstr>National SSP Task Force</vt:lpstr>
      <vt:lpstr>Helen Keller National Center  Biannual Survey of SSP Programs </vt:lpstr>
      <vt:lpstr>What did we decide to do?</vt:lpstr>
      <vt:lpstr>Development of the Survey</vt:lpstr>
      <vt:lpstr>Survey Content</vt:lpstr>
      <vt:lpstr>Demographics of SSPs Who Took Survey</vt:lpstr>
      <vt:lpstr>Longevity of Experience indicates a longtime commitment to the community</vt:lpstr>
      <vt:lpstr>Languages Used </vt:lpstr>
      <vt:lpstr>States with the Highest SSP Survey Response</vt:lpstr>
      <vt:lpstr>Typical SSP Activities</vt:lpstr>
      <vt:lpstr>SSP Training</vt:lpstr>
      <vt:lpstr>Core Concepts Surveyed</vt:lpstr>
      <vt:lpstr>Where SSPs Wanted More Training</vt:lpstr>
      <vt:lpstr>SSP Comments on Their Work</vt:lpstr>
      <vt:lpstr>Are SSPs interested in a national certification?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National SSP Survey on Curriculum &amp; Training</dc:title>
  <dc:creator>Katherine Gabry</dc:creator>
  <cp:lastModifiedBy>Katherine Gabry</cp:lastModifiedBy>
  <cp:revision>14</cp:revision>
  <dcterms:created xsi:type="dcterms:W3CDTF">2017-08-01T18:42:56Z</dcterms:created>
  <dcterms:modified xsi:type="dcterms:W3CDTF">2017-08-12T17:03:37Z</dcterms:modified>
</cp:coreProperties>
</file>